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7" r:id="rId2"/>
    <p:sldId id="256" r:id="rId3"/>
    <p:sldId id="259" r:id="rId4"/>
    <p:sldId id="263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5179" autoAdjust="0"/>
  </p:normalViewPr>
  <p:slideViewPr>
    <p:cSldViewPr snapToGrid="0">
      <p:cViewPr varScale="1">
        <p:scale>
          <a:sx n="70" d="100"/>
          <a:sy n="70" d="100"/>
        </p:scale>
        <p:origin x="738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jpg>
</file>

<file path=ppt/media/image5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264CE6-B57C-4C27-9A68-F9A48D67ECDE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3FB836-7AD8-4FD6-ABE8-B46920C6F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255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FB836-7AD8-4FD6-ABE8-B46920C6FE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59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203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68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76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29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584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609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587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048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39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815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322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A88E4-5E42-4063-98D7-44969D61473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FCE16-786F-4BE5-B5B2-7010DB5C49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2549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ower point 2">
            <a:hlinkClick r:id="" action="ppaction://media"/>
          </p:cNvPr>
          <p:cNvPicPr>
            <a:picLocks noGrp="1" noChangeAspect="1"/>
          </p:cNvPicPr>
          <p:nvPr>
            <p:ph idx="4294967295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32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902450"/>
          </a:xfrm>
        </p:spPr>
      </p:pic>
    </p:spTree>
    <p:extLst>
      <p:ext uri="{BB962C8B-B14F-4D97-AF65-F5344CB8AC3E}">
        <p14:creationId xmlns:p14="http://schemas.microsoft.com/office/powerpoint/2010/main" val="949017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0"/>
            <a:ext cx="12192001" cy="6858000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60141" y="1234919"/>
            <a:ext cx="10515600" cy="195433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effectLst>
                  <a:outerShdw dist="38100" sx="1000" sy="1000" algn="ctr" rotWithShape="0">
                    <a:srgbClr val="000000"/>
                  </a:outerShdw>
                  <a:reflection stA="45000" endPos="17000" dist="50800" dir="5400000" sy="-100000" algn="bl" rotWithShape="0"/>
                </a:effectLst>
                <a:latin typeface="Algerian" panose="04020705040A02060702" pitchFamily="82" charset="0"/>
              </a:rPr>
              <a:t>Presenting By </a:t>
            </a:r>
            <a:br>
              <a:rPr lang="en-US" sz="3600" b="1" dirty="0" smtClean="0">
                <a:effectLst>
                  <a:outerShdw dist="38100" sx="1000" sy="1000" algn="ctr" rotWithShape="0">
                    <a:srgbClr val="000000"/>
                  </a:outerShdw>
                  <a:reflection stA="45000" endPos="17000" dist="50800" dir="5400000" sy="-100000" algn="bl" rotWithShape="0"/>
                </a:effectLst>
                <a:latin typeface="Algerian" panose="04020705040A02060702" pitchFamily="82" charset="0"/>
              </a:rPr>
            </a:br>
            <a:r>
              <a:rPr lang="en-US" sz="3600" b="1" dirty="0" smtClean="0">
                <a:effectLst>
                  <a:outerShdw dist="38100" sx="1000" sy="1000" algn="ctr" rotWithShape="0">
                    <a:srgbClr val="000000"/>
                  </a:outerShdw>
                  <a:reflection stA="45000" endPos="17000" dist="50800" dir="5400000" sy="-100000" algn="bl" rotWithShape="0"/>
                </a:effectLst>
                <a:latin typeface="Algerian" panose="04020705040A02060702" pitchFamily="82" charset="0"/>
              </a:rPr>
              <a:t>           WASEEQ NIAZ </a:t>
            </a:r>
            <a:br>
              <a:rPr lang="en-US" sz="3600" b="1" dirty="0" smtClean="0">
                <a:effectLst>
                  <a:outerShdw dist="38100" sx="1000" sy="1000" algn="ctr" rotWithShape="0">
                    <a:srgbClr val="000000"/>
                  </a:outerShdw>
                  <a:reflection stA="45000" endPos="17000" dist="50800" dir="5400000" sy="-100000" algn="bl" rotWithShape="0"/>
                </a:effectLst>
                <a:latin typeface="Algerian" panose="04020705040A02060702" pitchFamily="82" charset="0"/>
              </a:rPr>
            </a:br>
            <a:r>
              <a:rPr lang="en-US" sz="3600" b="1" dirty="0" smtClean="0">
                <a:effectLst>
                  <a:outerShdw dist="38100" sx="1000" sy="1000" algn="ctr" rotWithShape="0">
                    <a:srgbClr val="000000"/>
                  </a:outerShdw>
                  <a:reflection stA="45000" endPos="17000" dist="50800" dir="5400000" sy="-100000" algn="bl" rotWithShape="0"/>
                </a:effectLst>
                <a:latin typeface="Algerian" panose="04020705040A02060702" pitchFamily="82" charset="0"/>
              </a:rPr>
              <a:t>   Roll No# 22515</a:t>
            </a:r>
            <a:endParaRPr lang="en-US" sz="3600" b="1" dirty="0">
              <a:effectLst>
                <a:outerShdw dist="38100" sx="1000" sy="1000" algn="ctr" rotWithShape="0">
                  <a:srgbClr val="000000"/>
                </a:outerShdw>
                <a:reflection stA="45000" endPos="17000" dist="50800" dir="5400000" sy="-100000" algn="bl" rotWithShape="0"/>
              </a:effectLst>
              <a:latin typeface="Algerian" panose="04020705040A02060702" pitchFamily="82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1760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ower point present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What is </a:t>
            </a:r>
            <a:r>
              <a:rPr lang="en-US" b="1" i="1" dirty="0" smtClean="0"/>
              <a:t>Cyber Security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9966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i="1" dirty="0" smtClean="0"/>
              <a:t>Cyber security is the practice of defending computers, servers, mobile devices, electronic systems, networks, and data from malicious attacks. It is just like a hacking .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7339149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ower point present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0271"/>
            <a:ext cx="12192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57909" y="469881"/>
            <a:ext cx="12625752" cy="1325563"/>
          </a:xfrm>
        </p:spPr>
        <p:txBody>
          <a:bodyPr>
            <a:normAutofit/>
          </a:bodyPr>
          <a:lstStyle/>
          <a:p>
            <a:r>
              <a:rPr lang="en-US" sz="4000" b="1" i="1" dirty="0" smtClean="0">
                <a:latin typeface="Castellar" panose="020A0402060406010301" pitchFamily="18" charset="0"/>
              </a:rPr>
              <a:t>FOUR COMMON Hacking techniques</a:t>
            </a:r>
            <a:endParaRPr lang="en-US" sz="4000" b="1" i="1" dirty="0">
              <a:latin typeface="Castellar" panose="020A0402060406010301" pitchFamily="18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755789" y="1777636"/>
            <a:ext cx="6101862" cy="4351338"/>
          </a:xfrm>
        </p:spPr>
        <p:txBody>
          <a:bodyPr/>
          <a:lstStyle/>
          <a:p>
            <a:r>
              <a:rPr lang="en-US" b="1" i="1" dirty="0" smtClean="0">
                <a:latin typeface="Algerian" panose="04020705040A02060702" pitchFamily="82" charset="0"/>
              </a:rPr>
              <a:t>KEY LOGGER</a:t>
            </a:r>
          </a:p>
          <a:p>
            <a:r>
              <a:rPr lang="en-US" b="1" i="1" dirty="0" smtClean="0">
                <a:latin typeface="Algerian" panose="04020705040A02060702" pitchFamily="82" charset="0"/>
              </a:rPr>
              <a:t>PHISHING</a:t>
            </a:r>
          </a:p>
          <a:p>
            <a:r>
              <a:rPr lang="en-US" b="1" i="1" dirty="0" smtClean="0">
                <a:latin typeface="Algerian" panose="04020705040A02060702" pitchFamily="82" charset="0"/>
              </a:rPr>
              <a:t>COOKIE/JWT(Jason  web developer).THEFT</a:t>
            </a:r>
          </a:p>
          <a:p>
            <a:r>
              <a:rPr lang="en-US" b="1" i="1" dirty="0" smtClean="0">
                <a:latin typeface="Algerian" panose="04020705040A02060702" pitchFamily="82" charset="0"/>
              </a:rPr>
              <a:t>FAKE W.A.P(wife access point)</a:t>
            </a:r>
            <a:endParaRPr lang="en-US" b="1" i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34384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" t="49" r="19205" b="19149"/>
          <a:stretch/>
        </p:blipFill>
        <p:spPr>
          <a:xfrm>
            <a:off x="0" y="0"/>
            <a:ext cx="12290612" cy="7427364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                 </a:t>
            </a:r>
            <a:r>
              <a:rPr lang="en-US" sz="6000" b="1" i="1" dirty="0" smtClean="0"/>
              <a:t>Is Hacking Legal or not?</a:t>
            </a:r>
            <a:endParaRPr lang="en-US" sz="6000" b="1" i="1" dirty="0"/>
          </a:p>
        </p:txBody>
      </p:sp>
    </p:spTree>
    <p:extLst>
      <p:ext uri="{BB962C8B-B14F-4D97-AF65-F5344CB8AC3E}">
        <p14:creationId xmlns:p14="http://schemas.microsoft.com/office/powerpoint/2010/main" val="1233040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8381" y="-609601"/>
            <a:ext cx="8510247" cy="1828801"/>
          </a:xfrm>
        </p:spPr>
        <p:txBody>
          <a:bodyPr>
            <a:normAutofit/>
          </a:bodyPr>
          <a:lstStyle/>
          <a:p>
            <a:r>
              <a:rPr lang="en-US" sz="4400" b="1" i="1" dirty="0" smtClean="0">
                <a:latin typeface="Comic Sans MS" panose="030F0702030302020204" pitchFamily="66" charset="0"/>
              </a:rPr>
              <a:t>                                                    </a:t>
            </a:r>
            <a:r>
              <a:rPr lang="en-US" sz="4400" b="1" i="1" dirty="0" smtClean="0">
                <a:solidFill>
                  <a:schemeClr val="bg1"/>
                </a:solidFill>
              </a:rPr>
              <a:t>.</a:t>
            </a:r>
            <a:r>
              <a:rPr lang="en-US" sz="4400" b="1" i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4400" b="1" i="1" dirty="0" smtClean="0">
                <a:latin typeface="Comic Sans MS" panose="030F0702030302020204" pitchFamily="66" charset="0"/>
              </a:rPr>
              <a:t>         THANKS   </a:t>
            </a:r>
            <a:endParaRPr lang="en-US" sz="4400" b="1" i="1" dirty="0">
              <a:latin typeface="Comic Sans MS" panose="030F0702030302020204" pitchFamily="66" charset="0"/>
            </a:endParaRP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0" b="10520"/>
          <a:stretch>
            <a:fillRect/>
          </a:stretch>
        </p:blipFill>
        <p:spPr>
          <a:xfrm>
            <a:off x="2817813" y="1625600"/>
            <a:ext cx="6172200" cy="487362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5457308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</TotalTime>
  <Words>68</Words>
  <Application>Microsoft Office PowerPoint</Application>
  <PresentationFormat>Widescreen</PresentationFormat>
  <Paragraphs>11</Paragraphs>
  <Slides>6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Algerian</vt:lpstr>
      <vt:lpstr>Arial</vt:lpstr>
      <vt:lpstr>Calibri</vt:lpstr>
      <vt:lpstr>Calibri Light</vt:lpstr>
      <vt:lpstr>Castellar</vt:lpstr>
      <vt:lpstr>Comic Sans MS</vt:lpstr>
      <vt:lpstr>Office Theme</vt:lpstr>
      <vt:lpstr>PowerPoint Presentation</vt:lpstr>
      <vt:lpstr>Presenting By             WASEEQ NIAZ     Roll No# 22515</vt:lpstr>
      <vt:lpstr>       What is Cyber Security?</vt:lpstr>
      <vt:lpstr>FOUR COMMON Hacking techniques</vt:lpstr>
      <vt:lpstr>                 Is Hacking Legal or not?</vt:lpstr>
      <vt:lpstr>                                                    .          THANKS  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Waseeq Niaz</dc:creator>
  <cp:lastModifiedBy>Waseeq Niaz</cp:lastModifiedBy>
  <cp:revision>12</cp:revision>
  <dcterms:created xsi:type="dcterms:W3CDTF">2023-10-08T17:07:03Z</dcterms:created>
  <dcterms:modified xsi:type="dcterms:W3CDTF">2023-10-09T02:30:58Z</dcterms:modified>
</cp:coreProperties>
</file>

<file path=docProps/thumbnail.jpeg>
</file>